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sldIdLst>
    <p:sldId id="262" r:id="rId2"/>
    <p:sldId id="261" r:id="rId3"/>
  </p:sldIdLst>
  <p:sldSz cx="12801600" cy="9601200" type="A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4848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63" autoAdjust="0"/>
    <p:restoredTop sz="44170" autoAdjust="0"/>
  </p:normalViewPr>
  <p:slideViewPr>
    <p:cSldViewPr snapToGrid="0">
      <p:cViewPr varScale="1">
        <p:scale>
          <a:sx n="44" d="100"/>
          <a:sy n="44" d="100"/>
        </p:scale>
        <p:origin x="1344" y="60"/>
      </p:cViewPr>
      <p:guideLst/>
    </p:cSldViewPr>
  </p:slideViewPr>
  <p:outlineViewPr>
    <p:cViewPr>
      <p:scale>
        <a:sx n="33" d="100"/>
        <a:sy n="33" d="100"/>
      </p:scale>
      <p:origin x="0" y="0"/>
    </p:cViewPr>
  </p:outlin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CH"/>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8C2370E8-F259-45FB-B9C8-03C8618CBBAF}" type="datetimeFigureOut">
              <a:rPr lang="fr-CH" smtClean="0"/>
              <a:t>29.06.2026</a:t>
            </a:fld>
            <a:endParaRPr lang="fr-CH"/>
          </a:p>
        </p:txBody>
      </p:sp>
      <p:sp>
        <p:nvSpPr>
          <p:cNvPr id="4" name="Espace réservé de l'image des diapositives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fr-CH"/>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CH"/>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7D49124-490B-4651-BA84-0B44F99169D1}" type="slidenum">
              <a:rPr lang="fr-CH" smtClean="0"/>
              <a:t>‹N°›</a:t>
            </a:fld>
            <a:endParaRPr lang="fr-CH"/>
          </a:p>
        </p:txBody>
      </p:sp>
    </p:spTree>
    <p:extLst>
      <p:ext uri="{BB962C8B-B14F-4D97-AF65-F5344CB8AC3E}">
        <p14:creationId xmlns:p14="http://schemas.microsoft.com/office/powerpoint/2010/main" val="3413858914"/>
      </p:ext>
    </p:extLst>
  </p:cSld>
  <p:clrMap bg1="lt1" tx1="dk1" bg2="lt2" tx2="dk2" accent1="accent1" accent2="accent2" accent3="accent3" accent4="accent4" accent5="accent5" accent6="accent6" hlink="hlink" folHlink="folHlink"/>
  <p:notesStyle>
    <a:lvl1pPr marL="0" algn="l" defTabSz="1075284" rtl="0" eaLnBrk="1" latinLnBrk="0" hangingPunct="1">
      <a:defRPr sz="1411" kern="1200">
        <a:solidFill>
          <a:schemeClr val="tx1"/>
        </a:solidFill>
        <a:latin typeface="+mn-lt"/>
        <a:ea typeface="+mn-ea"/>
        <a:cs typeface="+mn-cs"/>
      </a:defRPr>
    </a:lvl1pPr>
    <a:lvl2pPr marL="537641" algn="l" defTabSz="1075284" rtl="0" eaLnBrk="1" latinLnBrk="0" hangingPunct="1">
      <a:defRPr sz="1411" kern="1200">
        <a:solidFill>
          <a:schemeClr val="tx1"/>
        </a:solidFill>
        <a:latin typeface="+mn-lt"/>
        <a:ea typeface="+mn-ea"/>
        <a:cs typeface="+mn-cs"/>
      </a:defRPr>
    </a:lvl2pPr>
    <a:lvl3pPr marL="1075284" algn="l" defTabSz="1075284" rtl="0" eaLnBrk="1" latinLnBrk="0" hangingPunct="1">
      <a:defRPr sz="1411" kern="1200">
        <a:solidFill>
          <a:schemeClr val="tx1"/>
        </a:solidFill>
        <a:latin typeface="+mn-lt"/>
        <a:ea typeface="+mn-ea"/>
        <a:cs typeface="+mn-cs"/>
      </a:defRPr>
    </a:lvl3pPr>
    <a:lvl4pPr marL="1612926" algn="l" defTabSz="1075284" rtl="0" eaLnBrk="1" latinLnBrk="0" hangingPunct="1">
      <a:defRPr sz="1411" kern="1200">
        <a:solidFill>
          <a:schemeClr val="tx1"/>
        </a:solidFill>
        <a:latin typeface="+mn-lt"/>
        <a:ea typeface="+mn-ea"/>
        <a:cs typeface="+mn-cs"/>
      </a:defRPr>
    </a:lvl4pPr>
    <a:lvl5pPr marL="2150568" algn="l" defTabSz="1075284" rtl="0" eaLnBrk="1" latinLnBrk="0" hangingPunct="1">
      <a:defRPr sz="1411" kern="1200">
        <a:solidFill>
          <a:schemeClr val="tx1"/>
        </a:solidFill>
        <a:latin typeface="+mn-lt"/>
        <a:ea typeface="+mn-ea"/>
        <a:cs typeface="+mn-cs"/>
      </a:defRPr>
    </a:lvl5pPr>
    <a:lvl6pPr marL="2688209" algn="l" defTabSz="1075284" rtl="0" eaLnBrk="1" latinLnBrk="0" hangingPunct="1">
      <a:defRPr sz="1411" kern="1200">
        <a:solidFill>
          <a:schemeClr val="tx1"/>
        </a:solidFill>
        <a:latin typeface="+mn-lt"/>
        <a:ea typeface="+mn-ea"/>
        <a:cs typeface="+mn-cs"/>
      </a:defRPr>
    </a:lvl6pPr>
    <a:lvl7pPr marL="3225850" algn="l" defTabSz="1075284" rtl="0" eaLnBrk="1" latinLnBrk="0" hangingPunct="1">
      <a:defRPr sz="1411" kern="1200">
        <a:solidFill>
          <a:schemeClr val="tx1"/>
        </a:solidFill>
        <a:latin typeface="+mn-lt"/>
        <a:ea typeface="+mn-ea"/>
        <a:cs typeface="+mn-cs"/>
      </a:defRPr>
    </a:lvl7pPr>
    <a:lvl8pPr marL="3763493" algn="l" defTabSz="1075284" rtl="0" eaLnBrk="1" latinLnBrk="0" hangingPunct="1">
      <a:defRPr sz="1411" kern="1200">
        <a:solidFill>
          <a:schemeClr val="tx1"/>
        </a:solidFill>
        <a:latin typeface="+mn-lt"/>
        <a:ea typeface="+mn-ea"/>
        <a:cs typeface="+mn-cs"/>
      </a:defRPr>
    </a:lvl8pPr>
    <a:lvl9pPr marL="4301135" algn="l" defTabSz="1075284" rtl="0" eaLnBrk="1" latinLnBrk="0" hangingPunct="1">
      <a:defRPr sz="1411"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960120" y="1571308"/>
            <a:ext cx="10881360" cy="3342640"/>
          </a:xfrm>
        </p:spPr>
        <p:txBody>
          <a:bodyPr anchor="b"/>
          <a:lstStyle>
            <a:lvl1pPr algn="ctr">
              <a:defRPr sz="8400"/>
            </a:lvl1pPr>
          </a:lstStyle>
          <a:p>
            <a:r>
              <a:rPr lang="fr-FR"/>
              <a:t>Modifiez le style du titre</a:t>
            </a:r>
            <a:endParaRPr lang="en-US" dirty="0"/>
          </a:p>
        </p:txBody>
      </p:sp>
      <p:sp>
        <p:nvSpPr>
          <p:cNvPr id="3" name="Subtitle 2"/>
          <p:cNvSpPr>
            <a:spLocks noGrp="1"/>
          </p:cNvSpPr>
          <p:nvPr>
            <p:ph type="subTitle" idx="1"/>
          </p:nvPr>
        </p:nvSpPr>
        <p:spPr>
          <a:xfrm>
            <a:off x="1600200" y="5042853"/>
            <a:ext cx="9601200" cy="2318067"/>
          </a:xfrm>
        </p:spPr>
        <p:txBody>
          <a:bodyPr/>
          <a:lstStyle>
            <a:lvl1pPr marL="0" indent="0" algn="ctr">
              <a:buNone/>
              <a:defRPr sz="3360"/>
            </a:lvl1pPr>
            <a:lvl2pPr marL="640080" indent="0" algn="ctr">
              <a:buNone/>
              <a:defRPr sz="2800"/>
            </a:lvl2pPr>
            <a:lvl3pPr marL="1280160" indent="0" algn="ctr">
              <a:buNone/>
              <a:defRPr sz="2520"/>
            </a:lvl3pPr>
            <a:lvl4pPr marL="1920240" indent="0" algn="ctr">
              <a:buNone/>
              <a:defRPr sz="2240"/>
            </a:lvl4pPr>
            <a:lvl5pPr marL="2560320" indent="0" algn="ctr">
              <a:buNone/>
              <a:defRPr sz="2240"/>
            </a:lvl5pPr>
            <a:lvl6pPr marL="3200400" indent="0" algn="ctr">
              <a:buNone/>
              <a:defRPr sz="2240"/>
            </a:lvl6pPr>
            <a:lvl7pPr marL="3840480" indent="0" algn="ctr">
              <a:buNone/>
              <a:defRPr sz="2240"/>
            </a:lvl7pPr>
            <a:lvl8pPr marL="4480560" indent="0" algn="ctr">
              <a:buNone/>
              <a:defRPr sz="2240"/>
            </a:lvl8pPr>
            <a:lvl9pPr marL="5120640" indent="0" algn="ctr">
              <a:buNone/>
              <a:defRPr sz="224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8FCCB597-2C7C-4770-8909-9D2FE669C8C5}" type="datetimeFigureOut">
              <a:rPr lang="fr-CH" smtClean="0"/>
              <a:t>29.06.2026</a:t>
            </a:fld>
            <a:endParaRPr lang="fr-CH"/>
          </a:p>
        </p:txBody>
      </p:sp>
      <p:sp>
        <p:nvSpPr>
          <p:cNvPr id="5" name="Footer Placeholder 4"/>
          <p:cNvSpPr>
            <a:spLocks noGrp="1"/>
          </p:cNvSpPr>
          <p:nvPr>
            <p:ph type="ftr" sz="quarter" idx="11"/>
          </p:nvPr>
        </p:nvSpPr>
        <p:spPr/>
        <p:txBody>
          <a:bodyPr/>
          <a:lstStyle/>
          <a:p>
            <a:endParaRPr lang="fr-CH"/>
          </a:p>
        </p:txBody>
      </p:sp>
      <p:sp>
        <p:nvSpPr>
          <p:cNvPr id="6" name="Slide Number Placeholder 5"/>
          <p:cNvSpPr>
            <a:spLocks noGrp="1"/>
          </p:cNvSpPr>
          <p:nvPr>
            <p:ph type="sldNum" sz="quarter" idx="12"/>
          </p:nvPr>
        </p:nvSpPr>
        <p:spPr/>
        <p:txBody>
          <a:bodyPr/>
          <a:lstStyle/>
          <a:p>
            <a:fld id="{C7D33D3A-4858-4761-B7EA-B1AE10DA9662}" type="slidenum">
              <a:rPr lang="fr-CH" smtClean="0"/>
              <a:t>‹N°›</a:t>
            </a:fld>
            <a:endParaRPr lang="fr-CH"/>
          </a:p>
        </p:txBody>
      </p:sp>
    </p:spTree>
    <p:extLst>
      <p:ext uri="{BB962C8B-B14F-4D97-AF65-F5344CB8AC3E}">
        <p14:creationId xmlns:p14="http://schemas.microsoft.com/office/powerpoint/2010/main" val="34154640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FCCB597-2C7C-4770-8909-9D2FE669C8C5}" type="datetimeFigureOut">
              <a:rPr lang="fr-CH" smtClean="0"/>
              <a:t>29.06.2026</a:t>
            </a:fld>
            <a:endParaRPr lang="fr-CH"/>
          </a:p>
        </p:txBody>
      </p:sp>
      <p:sp>
        <p:nvSpPr>
          <p:cNvPr id="5" name="Footer Placeholder 4"/>
          <p:cNvSpPr>
            <a:spLocks noGrp="1"/>
          </p:cNvSpPr>
          <p:nvPr>
            <p:ph type="ftr" sz="quarter" idx="11"/>
          </p:nvPr>
        </p:nvSpPr>
        <p:spPr/>
        <p:txBody>
          <a:bodyPr/>
          <a:lstStyle/>
          <a:p>
            <a:endParaRPr lang="fr-CH"/>
          </a:p>
        </p:txBody>
      </p:sp>
      <p:sp>
        <p:nvSpPr>
          <p:cNvPr id="6" name="Slide Number Placeholder 5"/>
          <p:cNvSpPr>
            <a:spLocks noGrp="1"/>
          </p:cNvSpPr>
          <p:nvPr>
            <p:ph type="sldNum" sz="quarter" idx="12"/>
          </p:nvPr>
        </p:nvSpPr>
        <p:spPr/>
        <p:txBody>
          <a:bodyPr/>
          <a:lstStyle/>
          <a:p>
            <a:fld id="{C7D33D3A-4858-4761-B7EA-B1AE10DA9662}" type="slidenum">
              <a:rPr lang="fr-CH" smtClean="0"/>
              <a:t>‹N°›</a:t>
            </a:fld>
            <a:endParaRPr lang="fr-CH"/>
          </a:p>
        </p:txBody>
      </p:sp>
    </p:spTree>
    <p:extLst>
      <p:ext uri="{BB962C8B-B14F-4D97-AF65-F5344CB8AC3E}">
        <p14:creationId xmlns:p14="http://schemas.microsoft.com/office/powerpoint/2010/main" val="41900093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1146" y="511175"/>
            <a:ext cx="2760345" cy="8136573"/>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80111" y="511175"/>
            <a:ext cx="8121015" cy="8136573"/>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FCCB597-2C7C-4770-8909-9D2FE669C8C5}" type="datetimeFigureOut">
              <a:rPr lang="fr-CH" smtClean="0"/>
              <a:t>29.06.2026</a:t>
            </a:fld>
            <a:endParaRPr lang="fr-CH"/>
          </a:p>
        </p:txBody>
      </p:sp>
      <p:sp>
        <p:nvSpPr>
          <p:cNvPr id="5" name="Footer Placeholder 4"/>
          <p:cNvSpPr>
            <a:spLocks noGrp="1"/>
          </p:cNvSpPr>
          <p:nvPr>
            <p:ph type="ftr" sz="quarter" idx="11"/>
          </p:nvPr>
        </p:nvSpPr>
        <p:spPr/>
        <p:txBody>
          <a:bodyPr/>
          <a:lstStyle/>
          <a:p>
            <a:endParaRPr lang="fr-CH"/>
          </a:p>
        </p:txBody>
      </p:sp>
      <p:sp>
        <p:nvSpPr>
          <p:cNvPr id="6" name="Slide Number Placeholder 5"/>
          <p:cNvSpPr>
            <a:spLocks noGrp="1"/>
          </p:cNvSpPr>
          <p:nvPr>
            <p:ph type="sldNum" sz="quarter" idx="12"/>
          </p:nvPr>
        </p:nvSpPr>
        <p:spPr/>
        <p:txBody>
          <a:bodyPr/>
          <a:lstStyle/>
          <a:p>
            <a:fld id="{C7D33D3A-4858-4761-B7EA-B1AE10DA9662}" type="slidenum">
              <a:rPr lang="fr-CH" smtClean="0"/>
              <a:t>‹N°›</a:t>
            </a:fld>
            <a:endParaRPr lang="fr-CH"/>
          </a:p>
        </p:txBody>
      </p:sp>
    </p:spTree>
    <p:extLst>
      <p:ext uri="{BB962C8B-B14F-4D97-AF65-F5344CB8AC3E}">
        <p14:creationId xmlns:p14="http://schemas.microsoft.com/office/powerpoint/2010/main" val="3861350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FCCB597-2C7C-4770-8909-9D2FE669C8C5}" type="datetimeFigureOut">
              <a:rPr lang="fr-CH" smtClean="0"/>
              <a:t>29.06.2026</a:t>
            </a:fld>
            <a:endParaRPr lang="fr-CH"/>
          </a:p>
        </p:txBody>
      </p:sp>
      <p:sp>
        <p:nvSpPr>
          <p:cNvPr id="5" name="Footer Placeholder 4"/>
          <p:cNvSpPr>
            <a:spLocks noGrp="1"/>
          </p:cNvSpPr>
          <p:nvPr>
            <p:ph type="ftr" sz="quarter" idx="11"/>
          </p:nvPr>
        </p:nvSpPr>
        <p:spPr/>
        <p:txBody>
          <a:bodyPr/>
          <a:lstStyle/>
          <a:p>
            <a:endParaRPr lang="fr-CH"/>
          </a:p>
        </p:txBody>
      </p:sp>
      <p:sp>
        <p:nvSpPr>
          <p:cNvPr id="6" name="Slide Number Placeholder 5"/>
          <p:cNvSpPr>
            <a:spLocks noGrp="1"/>
          </p:cNvSpPr>
          <p:nvPr>
            <p:ph type="sldNum" sz="quarter" idx="12"/>
          </p:nvPr>
        </p:nvSpPr>
        <p:spPr/>
        <p:txBody>
          <a:bodyPr/>
          <a:lstStyle/>
          <a:p>
            <a:fld id="{C7D33D3A-4858-4761-B7EA-B1AE10DA9662}" type="slidenum">
              <a:rPr lang="fr-CH" smtClean="0"/>
              <a:t>‹N°›</a:t>
            </a:fld>
            <a:endParaRPr lang="fr-CH"/>
          </a:p>
        </p:txBody>
      </p:sp>
    </p:spTree>
    <p:extLst>
      <p:ext uri="{BB962C8B-B14F-4D97-AF65-F5344CB8AC3E}">
        <p14:creationId xmlns:p14="http://schemas.microsoft.com/office/powerpoint/2010/main" val="37422542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73443" y="2393635"/>
            <a:ext cx="11041380" cy="3993832"/>
          </a:xfrm>
        </p:spPr>
        <p:txBody>
          <a:bodyPr anchor="b"/>
          <a:lstStyle>
            <a:lvl1pPr>
              <a:defRPr sz="8400"/>
            </a:lvl1pPr>
          </a:lstStyle>
          <a:p>
            <a:r>
              <a:rPr lang="fr-FR"/>
              <a:t>Modifiez le style du titre</a:t>
            </a:r>
            <a:endParaRPr lang="en-US" dirty="0"/>
          </a:p>
        </p:txBody>
      </p:sp>
      <p:sp>
        <p:nvSpPr>
          <p:cNvPr id="3" name="Text Placeholder 2"/>
          <p:cNvSpPr>
            <a:spLocks noGrp="1"/>
          </p:cNvSpPr>
          <p:nvPr>
            <p:ph type="body" idx="1"/>
          </p:nvPr>
        </p:nvSpPr>
        <p:spPr>
          <a:xfrm>
            <a:off x="873443" y="6425250"/>
            <a:ext cx="11041380" cy="2100262"/>
          </a:xfrm>
        </p:spPr>
        <p:txBody>
          <a:bodyPr/>
          <a:lstStyle>
            <a:lvl1pPr marL="0" indent="0">
              <a:buNone/>
              <a:defRPr sz="3360">
                <a:solidFill>
                  <a:schemeClr val="tx1"/>
                </a:solidFill>
              </a:defRPr>
            </a:lvl1pPr>
            <a:lvl2pPr marL="640080" indent="0">
              <a:buNone/>
              <a:defRPr sz="2800">
                <a:solidFill>
                  <a:schemeClr val="tx1">
                    <a:tint val="75000"/>
                  </a:schemeClr>
                </a:solidFill>
              </a:defRPr>
            </a:lvl2pPr>
            <a:lvl3pPr marL="1280160" indent="0">
              <a:buNone/>
              <a:defRPr sz="2520">
                <a:solidFill>
                  <a:schemeClr val="tx1">
                    <a:tint val="75000"/>
                  </a:schemeClr>
                </a:solidFill>
              </a:defRPr>
            </a:lvl3pPr>
            <a:lvl4pPr marL="1920240" indent="0">
              <a:buNone/>
              <a:defRPr sz="2240">
                <a:solidFill>
                  <a:schemeClr val="tx1">
                    <a:tint val="75000"/>
                  </a:schemeClr>
                </a:solidFill>
              </a:defRPr>
            </a:lvl4pPr>
            <a:lvl5pPr marL="2560320" indent="0">
              <a:buNone/>
              <a:defRPr sz="2240">
                <a:solidFill>
                  <a:schemeClr val="tx1">
                    <a:tint val="75000"/>
                  </a:schemeClr>
                </a:solidFill>
              </a:defRPr>
            </a:lvl5pPr>
            <a:lvl6pPr marL="3200400" indent="0">
              <a:buNone/>
              <a:defRPr sz="2240">
                <a:solidFill>
                  <a:schemeClr val="tx1">
                    <a:tint val="75000"/>
                  </a:schemeClr>
                </a:solidFill>
              </a:defRPr>
            </a:lvl6pPr>
            <a:lvl7pPr marL="3840480" indent="0">
              <a:buNone/>
              <a:defRPr sz="2240">
                <a:solidFill>
                  <a:schemeClr val="tx1">
                    <a:tint val="75000"/>
                  </a:schemeClr>
                </a:solidFill>
              </a:defRPr>
            </a:lvl7pPr>
            <a:lvl8pPr marL="4480560" indent="0">
              <a:buNone/>
              <a:defRPr sz="2240">
                <a:solidFill>
                  <a:schemeClr val="tx1">
                    <a:tint val="75000"/>
                  </a:schemeClr>
                </a:solidFill>
              </a:defRPr>
            </a:lvl8pPr>
            <a:lvl9pPr marL="5120640" indent="0">
              <a:buNone/>
              <a:defRPr sz="224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8FCCB597-2C7C-4770-8909-9D2FE669C8C5}" type="datetimeFigureOut">
              <a:rPr lang="fr-CH" smtClean="0"/>
              <a:t>29.06.2026</a:t>
            </a:fld>
            <a:endParaRPr lang="fr-CH"/>
          </a:p>
        </p:txBody>
      </p:sp>
      <p:sp>
        <p:nvSpPr>
          <p:cNvPr id="5" name="Footer Placeholder 4"/>
          <p:cNvSpPr>
            <a:spLocks noGrp="1"/>
          </p:cNvSpPr>
          <p:nvPr>
            <p:ph type="ftr" sz="quarter" idx="11"/>
          </p:nvPr>
        </p:nvSpPr>
        <p:spPr/>
        <p:txBody>
          <a:bodyPr/>
          <a:lstStyle/>
          <a:p>
            <a:endParaRPr lang="fr-CH"/>
          </a:p>
        </p:txBody>
      </p:sp>
      <p:sp>
        <p:nvSpPr>
          <p:cNvPr id="6" name="Slide Number Placeholder 5"/>
          <p:cNvSpPr>
            <a:spLocks noGrp="1"/>
          </p:cNvSpPr>
          <p:nvPr>
            <p:ph type="sldNum" sz="quarter" idx="12"/>
          </p:nvPr>
        </p:nvSpPr>
        <p:spPr/>
        <p:txBody>
          <a:bodyPr/>
          <a:lstStyle/>
          <a:p>
            <a:fld id="{C7D33D3A-4858-4761-B7EA-B1AE10DA9662}" type="slidenum">
              <a:rPr lang="fr-CH" smtClean="0"/>
              <a:t>‹N°›</a:t>
            </a:fld>
            <a:endParaRPr lang="fr-CH"/>
          </a:p>
        </p:txBody>
      </p:sp>
    </p:spTree>
    <p:extLst>
      <p:ext uri="{BB962C8B-B14F-4D97-AF65-F5344CB8AC3E}">
        <p14:creationId xmlns:p14="http://schemas.microsoft.com/office/powerpoint/2010/main" val="19543269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80110" y="2555875"/>
            <a:ext cx="5440680" cy="609187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480810" y="2555875"/>
            <a:ext cx="5440680" cy="609187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8FCCB597-2C7C-4770-8909-9D2FE669C8C5}" type="datetimeFigureOut">
              <a:rPr lang="fr-CH" smtClean="0"/>
              <a:t>29.06.2026</a:t>
            </a:fld>
            <a:endParaRPr lang="fr-CH"/>
          </a:p>
        </p:txBody>
      </p:sp>
      <p:sp>
        <p:nvSpPr>
          <p:cNvPr id="6" name="Footer Placeholder 5"/>
          <p:cNvSpPr>
            <a:spLocks noGrp="1"/>
          </p:cNvSpPr>
          <p:nvPr>
            <p:ph type="ftr" sz="quarter" idx="11"/>
          </p:nvPr>
        </p:nvSpPr>
        <p:spPr/>
        <p:txBody>
          <a:bodyPr/>
          <a:lstStyle/>
          <a:p>
            <a:endParaRPr lang="fr-CH"/>
          </a:p>
        </p:txBody>
      </p:sp>
      <p:sp>
        <p:nvSpPr>
          <p:cNvPr id="7" name="Slide Number Placeholder 6"/>
          <p:cNvSpPr>
            <a:spLocks noGrp="1"/>
          </p:cNvSpPr>
          <p:nvPr>
            <p:ph type="sldNum" sz="quarter" idx="12"/>
          </p:nvPr>
        </p:nvSpPr>
        <p:spPr/>
        <p:txBody>
          <a:bodyPr/>
          <a:lstStyle/>
          <a:p>
            <a:fld id="{C7D33D3A-4858-4761-B7EA-B1AE10DA9662}" type="slidenum">
              <a:rPr lang="fr-CH" smtClean="0"/>
              <a:t>‹N°›</a:t>
            </a:fld>
            <a:endParaRPr lang="fr-CH"/>
          </a:p>
        </p:txBody>
      </p:sp>
    </p:spTree>
    <p:extLst>
      <p:ext uri="{BB962C8B-B14F-4D97-AF65-F5344CB8AC3E}">
        <p14:creationId xmlns:p14="http://schemas.microsoft.com/office/powerpoint/2010/main" val="2010293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881777" y="511177"/>
            <a:ext cx="11041380" cy="1855788"/>
          </a:xfrm>
        </p:spPr>
        <p:txBody>
          <a:bodyPr/>
          <a:lstStyle/>
          <a:p>
            <a:r>
              <a:rPr lang="fr-FR"/>
              <a:t>Modifiez le style du titre</a:t>
            </a:r>
            <a:endParaRPr lang="en-US" dirty="0"/>
          </a:p>
        </p:txBody>
      </p:sp>
      <p:sp>
        <p:nvSpPr>
          <p:cNvPr id="3" name="Text Placeholder 2"/>
          <p:cNvSpPr>
            <a:spLocks noGrp="1"/>
          </p:cNvSpPr>
          <p:nvPr>
            <p:ph type="body" idx="1"/>
          </p:nvPr>
        </p:nvSpPr>
        <p:spPr>
          <a:xfrm>
            <a:off x="881779" y="2353628"/>
            <a:ext cx="5415676"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fr-FR"/>
              <a:t>Cliquez pour modifier les styles du texte du masque</a:t>
            </a:r>
          </a:p>
        </p:txBody>
      </p:sp>
      <p:sp>
        <p:nvSpPr>
          <p:cNvPr id="4" name="Content Placeholder 3"/>
          <p:cNvSpPr>
            <a:spLocks noGrp="1"/>
          </p:cNvSpPr>
          <p:nvPr>
            <p:ph sz="half" idx="2"/>
          </p:nvPr>
        </p:nvSpPr>
        <p:spPr>
          <a:xfrm>
            <a:off x="881779" y="3507105"/>
            <a:ext cx="5415676" cy="515842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480811" y="2353628"/>
            <a:ext cx="5442347"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fr-FR"/>
              <a:t>Cliquez pour modifier les styles du texte du masque</a:t>
            </a:r>
          </a:p>
        </p:txBody>
      </p:sp>
      <p:sp>
        <p:nvSpPr>
          <p:cNvPr id="6" name="Content Placeholder 5"/>
          <p:cNvSpPr>
            <a:spLocks noGrp="1"/>
          </p:cNvSpPr>
          <p:nvPr>
            <p:ph sz="quarter" idx="4"/>
          </p:nvPr>
        </p:nvSpPr>
        <p:spPr>
          <a:xfrm>
            <a:off x="6480811" y="3507105"/>
            <a:ext cx="5442347" cy="515842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8FCCB597-2C7C-4770-8909-9D2FE669C8C5}" type="datetimeFigureOut">
              <a:rPr lang="fr-CH" smtClean="0"/>
              <a:t>29.06.2026</a:t>
            </a:fld>
            <a:endParaRPr lang="fr-CH"/>
          </a:p>
        </p:txBody>
      </p:sp>
      <p:sp>
        <p:nvSpPr>
          <p:cNvPr id="8" name="Footer Placeholder 7"/>
          <p:cNvSpPr>
            <a:spLocks noGrp="1"/>
          </p:cNvSpPr>
          <p:nvPr>
            <p:ph type="ftr" sz="quarter" idx="11"/>
          </p:nvPr>
        </p:nvSpPr>
        <p:spPr/>
        <p:txBody>
          <a:bodyPr/>
          <a:lstStyle/>
          <a:p>
            <a:endParaRPr lang="fr-CH"/>
          </a:p>
        </p:txBody>
      </p:sp>
      <p:sp>
        <p:nvSpPr>
          <p:cNvPr id="9" name="Slide Number Placeholder 8"/>
          <p:cNvSpPr>
            <a:spLocks noGrp="1"/>
          </p:cNvSpPr>
          <p:nvPr>
            <p:ph type="sldNum" sz="quarter" idx="12"/>
          </p:nvPr>
        </p:nvSpPr>
        <p:spPr/>
        <p:txBody>
          <a:bodyPr/>
          <a:lstStyle/>
          <a:p>
            <a:fld id="{C7D33D3A-4858-4761-B7EA-B1AE10DA9662}" type="slidenum">
              <a:rPr lang="fr-CH" smtClean="0"/>
              <a:t>‹N°›</a:t>
            </a:fld>
            <a:endParaRPr lang="fr-CH"/>
          </a:p>
        </p:txBody>
      </p:sp>
    </p:spTree>
    <p:extLst>
      <p:ext uri="{BB962C8B-B14F-4D97-AF65-F5344CB8AC3E}">
        <p14:creationId xmlns:p14="http://schemas.microsoft.com/office/powerpoint/2010/main" val="5652406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8FCCB597-2C7C-4770-8909-9D2FE669C8C5}" type="datetimeFigureOut">
              <a:rPr lang="fr-CH" smtClean="0"/>
              <a:t>29.06.2026</a:t>
            </a:fld>
            <a:endParaRPr lang="fr-CH"/>
          </a:p>
        </p:txBody>
      </p:sp>
      <p:sp>
        <p:nvSpPr>
          <p:cNvPr id="4" name="Footer Placeholder 3"/>
          <p:cNvSpPr>
            <a:spLocks noGrp="1"/>
          </p:cNvSpPr>
          <p:nvPr>
            <p:ph type="ftr" sz="quarter" idx="11"/>
          </p:nvPr>
        </p:nvSpPr>
        <p:spPr/>
        <p:txBody>
          <a:bodyPr/>
          <a:lstStyle/>
          <a:p>
            <a:endParaRPr lang="fr-CH"/>
          </a:p>
        </p:txBody>
      </p:sp>
      <p:sp>
        <p:nvSpPr>
          <p:cNvPr id="5" name="Slide Number Placeholder 4"/>
          <p:cNvSpPr>
            <a:spLocks noGrp="1"/>
          </p:cNvSpPr>
          <p:nvPr>
            <p:ph type="sldNum" sz="quarter" idx="12"/>
          </p:nvPr>
        </p:nvSpPr>
        <p:spPr/>
        <p:txBody>
          <a:bodyPr/>
          <a:lstStyle/>
          <a:p>
            <a:fld id="{C7D33D3A-4858-4761-B7EA-B1AE10DA9662}" type="slidenum">
              <a:rPr lang="fr-CH" smtClean="0"/>
              <a:t>‹N°›</a:t>
            </a:fld>
            <a:endParaRPr lang="fr-CH"/>
          </a:p>
        </p:txBody>
      </p:sp>
    </p:spTree>
    <p:extLst>
      <p:ext uri="{BB962C8B-B14F-4D97-AF65-F5344CB8AC3E}">
        <p14:creationId xmlns:p14="http://schemas.microsoft.com/office/powerpoint/2010/main" val="33608597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CCB597-2C7C-4770-8909-9D2FE669C8C5}" type="datetimeFigureOut">
              <a:rPr lang="fr-CH" smtClean="0"/>
              <a:t>29.06.2026</a:t>
            </a:fld>
            <a:endParaRPr lang="fr-CH"/>
          </a:p>
        </p:txBody>
      </p:sp>
      <p:sp>
        <p:nvSpPr>
          <p:cNvPr id="3" name="Footer Placeholder 2"/>
          <p:cNvSpPr>
            <a:spLocks noGrp="1"/>
          </p:cNvSpPr>
          <p:nvPr>
            <p:ph type="ftr" sz="quarter" idx="11"/>
          </p:nvPr>
        </p:nvSpPr>
        <p:spPr/>
        <p:txBody>
          <a:bodyPr/>
          <a:lstStyle/>
          <a:p>
            <a:endParaRPr lang="fr-CH"/>
          </a:p>
        </p:txBody>
      </p:sp>
      <p:sp>
        <p:nvSpPr>
          <p:cNvPr id="4" name="Slide Number Placeholder 3"/>
          <p:cNvSpPr>
            <a:spLocks noGrp="1"/>
          </p:cNvSpPr>
          <p:nvPr>
            <p:ph type="sldNum" sz="quarter" idx="12"/>
          </p:nvPr>
        </p:nvSpPr>
        <p:spPr/>
        <p:txBody>
          <a:bodyPr/>
          <a:lstStyle/>
          <a:p>
            <a:fld id="{C7D33D3A-4858-4761-B7EA-B1AE10DA9662}" type="slidenum">
              <a:rPr lang="fr-CH" smtClean="0"/>
              <a:t>‹N°›</a:t>
            </a:fld>
            <a:endParaRPr lang="fr-CH"/>
          </a:p>
        </p:txBody>
      </p:sp>
    </p:spTree>
    <p:extLst>
      <p:ext uri="{BB962C8B-B14F-4D97-AF65-F5344CB8AC3E}">
        <p14:creationId xmlns:p14="http://schemas.microsoft.com/office/powerpoint/2010/main" val="32294784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fr-FR"/>
              <a:t>Modifiez le style du titre</a:t>
            </a:r>
            <a:endParaRPr lang="en-US" dirty="0"/>
          </a:p>
        </p:txBody>
      </p:sp>
      <p:sp>
        <p:nvSpPr>
          <p:cNvPr id="3" name="Content Placeholder 2"/>
          <p:cNvSpPr>
            <a:spLocks noGrp="1"/>
          </p:cNvSpPr>
          <p:nvPr>
            <p:ph idx="1"/>
          </p:nvPr>
        </p:nvSpPr>
        <p:spPr>
          <a:xfrm>
            <a:off x="5442347" y="1382397"/>
            <a:ext cx="6480810" cy="6823075"/>
          </a:xfrm>
        </p:spPr>
        <p:txBody>
          <a:bodyPr/>
          <a:lstStyle>
            <a:lvl1pPr>
              <a:defRPr sz="4480"/>
            </a:lvl1pPr>
            <a:lvl2pPr>
              <a:defRPr sz="3920"/>
            </a:lvl2pPr>
            <a:lvl3pPr>
              <a:defRPr sz="3360"/>
            </a:lvl3pPr>
            <a:lvl4pPr>
              <a:defRPr sz="2800"/>
            </a:lvl4pPr>
            <a:lvl5pPr>
              <a:defRPr sz="2800"/>
            </a:lvl5pPr>
            <a:lvl6pPr>
              <a:defRPr sz="2800"/>
            </a:lvl6pPr>
            <a:lvl7pPr>
              <a:defRPr sz="2800"/>
            </a:lvl7pPr>
            <a:lvl8pPr>
              <a:defRPr sz="2800"/>
            </a:lvl8pPr>
            <a:lvl9pPr>
              <a:defRPr sz="2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8FCCB597-2C7C-4770-8909-9D2FE669C8C5}" type="datetimeFigureOut">
              <a:rPr lang="fr-CH" smtClean="0"/>
              <a:t>29.06.2026</a:t>
            </a:fld>
            <a:endParaRPr lang="fr-CH"/>
          </a:p>
        </p:txBody>
      </p:sp>
      <p:sp>
        <p:nvSpPr>
          <p:cNvPr id="6" name="Footer Placeholder 5"/>
          <p:cNvSpPr>
            <a:spLocks noGrp="1"/>
          </p:cNvSpPr>
          <p:nvPr>
            <p:ph type="ftr" sz="quarter" idx="11"/>
          </p:nvPr>
        </p:nvSpPr>
        <p:spPr/>
        <p:txBody>
          <a:bodyPr/>
          <a:lstStyle/>
          <a:p>
            <a:endParaRPr lang="fr-CH"/>
          </a:p>
        </p:txBody>
      </p:sp>
      <p:sp>
        <p:nvSpPr>
          <p:cNvPr id="7" name="Slide Number Placeholder 6"/>
          <p:cNvSpPr>
            <a:spLocks noGrp="1"/>
          </p:cNvSpPr>
          <p:nvPr>
            <p:ph type="sldNum" sz="quarter" idx="12"/>
          </p:nvPr>
        </p:nvSpPr>
        <p:spPr/>
        <p:txBody>
          <a:bodyPr/>
          <a:lstStyle/>
          <a:p>
            <a:fld id="{C7D33D3A-4858-4761-B7EA-B1AE10DA9662}" type="slidenum">
              <a:rPr lang="fr-CH" smtClean="0"/>
              <a:t>‹N°›</a:t>
            </a:fld>
            <a:endParaRPr lang="fr-CH"/>
          </a:p>
        </p:txBody>
      </p:sp>
    </p:spTree>
    <p:extLst>
      <p:ext uri="{BB962C8B-B14F-4D97-AF65-F5344CB8AC3E}">
        <p14:creationId xmlns:p14="http://schemas.microsoft.com/office/powerpoint/2010/main" val="8861727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fr-FR"/>
              <a:t>Modifiez le style du titre</a:t>
            </a:r>
            <a:endParaRPr lang="en-US" dirty="0"/>
          </a:p>
        </p:txBody>
      </p:sp>
      <p:sp>
        <p:nvSpPr>
          <p:cNvPr id="3" name="Picture Placeholder 2"/>
          <p:cNvSpPr>
            <a:spLocks noGrp="1" noChangeAspect="1"/>
          </p:cNvSpPr>
          <p:nvPr>
            <p:ph type="pic" idx="1"/>
          </p:nvPr>
        </p:nvSpPr>
        <p:spPr>
          <a:xfrm>
            <a:off x="5442347" y="1382397"/>
            <a:ext cx="6480810" cy="6823075"/>
          </a:xfrm>
        </p:spPr>
        <p:txBody>
          <a:bodyPr anchor="t"/>
          <a:lstStyle>
            <a:lvl1pPr marL="0" indent="0">
              <a:buNone/>
              <a:defRPr sz="4480"/>
            </a:lvl1pPr>
            <a:lvl2pPr marL="640080" indent="0">
              <a:buNone/>
              <a:defRPr sz="3920"/>
            </a:lvl2pPr>
            <a:lvl3pPr marL="1280160" indent="0">
              <a:buNone/>
              <a:defRPr sz="3360"/>
            </a:lvl3pPr>
            <a:lvl4pPr marL="1920240" indent="0">
              <a:buNone/>
              <a:defRPr sz="2800"/>
            </a:lvl4pPr>
            <a:lvl5pPr marL="2560320" indent="0">
              <a:buNone/>
              <a:defRPr sz="2800"/>
            </a:lvl5pPr>
            <a:lvl6pPr marL="3200400" indent="0">
              <a:buNone/>
              <a:defRPr sz="2800"/>
            </a:lvl6pPr>
            <a:lvl7pPr marL="3840480" indent="0">
              <a:buNone/>
              <a:defRPr sz="2800"/>
            </a:lvl7pPr>
            <a:lvl8pPr marL="4480560" indent="0">
              <a:buNone/>
              <a:defRPr sz="2800"/>
            </a:lvl8pPr>
            <a:lvl9pPr marL="5120640" indent="0">
              <a:buNone/>
              <a:defRPr sz="2800"/>
            </a:lvl9pPr>
          </a:lstStyle>
          <a:p>
            <a:r>
              <a:rPr lang="fr-FR"/>
              <a:t>Cliquez sur l'icône pour ajouter une image</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8FCCB597-2C7C-4770-8909-9D2FE669C8C5}" type="datetimeFigureOut">
              <a:rPr lang="fr-CH" smtClean="0"/>
              <a:t>29.06.2026</a:t>
            </a:fld>
            <a:endParaRPr lang="fr-CH"/>
          </a:p>
        </p:txBody>
      </p:sp>
      <p:sp>
        <p:nvSpPr>
          <p:cNvPr id="6" name="Footer Placeholder 5"/>
          <p:cNvSpPr>
            <a:spLocks noGrp="1"/>
          </p:cNvSpPr>
          <p:nvPr>
            <p:ph type="ftr" sz="quarter" idx="11"/>
          </p:nvPr>
        </p:nvSpPr>
        <p:spPr/>
        <p:txBody>
          <a:bodyPr/>
          <a:lstStyle/>
          <a:p>
            <a:endParaRPr lang="fr-CH"/>
          </a:p>
        </p:txBody>
      </p:sp>
      <p:sp>
        <p:nvSpPr>
          <p:cNvPr id="7" name="Slide Number Placeholder 6"/>
          <p:cNvSpPr>
            <a:spLocks noGrp="1"/>
          </p:cNvSpPr>
          <p:nvPr>
            <p:ph type="sldNum" sz="quarter" idx="12"/>
          </p:nvPr>
        </p:nvSpPr>
        <p:spPr/>
        <p:txBody>
          <a:bodyPr/>
          <a:lstStyle/>
          <a:p>
            <a:fld id="{C7D33D3A-4858-4761-B7EA-B1AE10DA9662}" type="slidenum">
              <a:rPr lang="fr-CH" smtClean="0"/>
              <a:t>‹N°›</a:t>
            </a:fld>
            <a:endParaRPr lang="fr-CH"/>
          </a:p>
        </p:txBody>
      </p:sp>
    </p:spTree>
    <p:extLst>
      <p:ext uri="{BB962C8B-B14F-4D97-AF65-F5344CB8AC3E}">
        <p14:creationId xmlns:p14="http://schemas.microsoft.com/office/powerpoint/2010/main" val="11730265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80110" y="511177"/>
            <a:ext cx="11041380" cy="1855788"/>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880110" y="2555875"/>
            <a:ext cx="11041380" cy="609187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80110" y="8898892"/>
            <a:ext cx="2880360" cy="511175"/>
          </a:xfrm>
          <a:prstGeom prst="rect">
            <a:avLst/>
          </a:prstGeom>
        </p:spPr>
        <p:txBody>
          <a:bodyPr vert="horz" lIns="91440" tIns="45720" rIns="91440" bIns="45720" rtlCol="0" anchor="ctr"/>
          <a:lstStyle>
            <a:lvl1pPr algn="l">
              <a:defRPr sz="1680">
                <a:solidFill>
                  <a:schemeClr val="tx1">
                    <a:tint val="75000"/>
                  </a:schemeClr>
                </a:solidFill>
              </a:defRPr>
            </a:lvl1pPr>
          </a:lstStyle>
          <a:p>
            <a:fld id="{8FCCB597-2C7C-4770-8909-9D2FE669C8C5}" type="datetimeFigureOut">
              <a:rPr lang="fr-CH" smtClean="0"/>
              <a:t>29.06.2026</a:t>
            </a:fld>
            <a:endParaRPr lang="fr-CH"/>
          </a:p>
        </p:txBody>
      </p:sp>
      <p:sp>
        <p:nvSpPr>
          <p:cNvPr id="5" name="Footer Placeholder 4"/>
          <p:cNvSpPr>
            <a:spLocks noGrp="1"/>
          </p:cNvSpPr>
          <p:nvPr>
            <p:ph type="ftr" sz="quarter" idx="3"/>
          </p:nvPr>
        </p:nvSpPr>
        <p:spPr>
          <a:xfrm>
            <a:off x="4240530" y="8898892"/>
            <a:ext cx="4320540" cy="511175"/>
          </a:xfrm>
          <a:prstGeom prst="rect">
            <a:avLst/>
          </a:prstGeom>
        </p:spPr>
        <p:txBody>
          <a:bodyPr vert="horz" lIns="91440" tIns="45720" rIns="91440" bIns="45720" rtlCol="0" anchor="ctr"/>
          <a:lstStyle>
            <a:lvl1pPr algn="ctr">
              <a:defRPr sz="1680">
                <a:solidFill>
                  <a:schemeClr val="tx1">
                    <a:tint val="75000"/>
                  </a:schemeClr>
                </a:solidFill>
              </a:defRPr>
            </a:lvl1pPr>
          </a:lstStyle>
          <a:p>
            <a:endParaRPr lang="fr-CH"/>
          </a:p>
        </p:txBody>
      </p:sp>
      <p:sp>
        <p:nvSpPr>
          <p:cNvPr id="6" name="Slide Number Placeholder 5"/>
          <p:cNvSpPr>
            <a:spLocks noGrp="1"/>
          </p:cNvSpPr>
          <p:nvPr>
            <p:ph type="sldNum" sz="quarter" idx="4"/>
          </p:nvPr>
        </p:nvSpPr>
        <p:spPr>
          <a:xfrm>
            <a:off x="9041130" y="8898892"/>
            <a:ext cx="2880360" cy="511175"/>
          </a:xfrm>
          <a:prstGeom prst="rect">
            <a:avLst/>
          </a:prstGeom>
        </p:spPr>
        <p:txBody>
          <a:bodyPr vert="horz" lIns="91440" tIns="45720" rIns="91440" bIns="45720" rtlCol="0" anchor="ctr"/>
          <a:lstStyle>
            <a:lvl1pPr algn="r">
              <a:defRPr sz="1680">
                <a:solidFill>
                  <a:schemeClr val="tx1">
                    <a:tint val="75000"/>
                  </a:schemeClr>
                </a:solidFill>
              </a:defRPr>
            </a:lvl1pPr>
          </a:lstStyle>
          <a:p>
            <a:fld id="{C7D33D3A-4858-4761-B7EA-B1AE10DA9662}" type="slidenum">
              <a:rPr lang="fr-CH" smtClean="0"/>
              <a:t>‹N°›</a:t>
            </a:fld>
            <a:endParaRPr lang="fr-CH"/>
          </a:p>
        </p:txBody>
      </p:sp>
    </p:spTree>
    <p:extLst>
      <p:ext uri="{BB962C8B-B14F-4D97-AF65-F5344CB8AC3E}">
        <p14:creationId xmlns:p14="http://schemas.microsoft.com/office/powerpoint/2010/main" val="12624810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280160" rtl="0" eaLnBrk="1" latinLnBrk="0" hangingPunct="1">
        <a:lnSpc>
          <a:spcPct val="90000"/>
        </a:lnSpc>
        <a:spcBef>
          <a:spcPct val="0"/>
        </a:spcBef>
        <a:buNone/>
        <a:defRPr sz="6160" kern="1200">
          <a:solidFill>
            <a:schemeClr val="tx1"/>
          </a:solidFill>
          <a:latin typeface="+mj-lt"/>
          <a:ea typeface="+mj-ea"/>
          <a:cs typeface="+mj-cs"/>
        </a:defRPr>
      </a:lvl1pPr>
    </p:titleStyle>
    <p:bodyStyle>
      <a:lvl1pPr marL="320040" indent="-320040" algn="l" defTabSz="1280160" rtl="0" eaLnBrk="1" latinLnBrk="0" hangingPunct="1">
        <a:lnSpc>
          <a:spcPct val="90000"/>
        </a:lnSpc>
        <a:spcBef>
          <a:spcPts val="1400"/>
        </a:spcBef>
        <a:buFont typeface="Arial" panose="020B0604020202020204" pitchFamily="34" charset="0"/>
        <a:buChar char="•"/>
        <a:defRPr sz="3920" kern="1200">
          <a:solidFill>
            <a:schemeClr val="tx1"/>
          </a:solidFill>
          <a:latin typeface="+mn-lt"/>
          <a:ea typeface="+mn-ea"/>
          <a:cs typeface="+mn-cs"/>
        </a:defRPr>
      </a:lvl1pPr>
      <a:lvl2pPr marL="960120" indent="-320040" algn="l" defTabSz="1280160" rtl="0" eaLnBrk="1" latinLnBrk="0" hangingPunct="1">
        <a:lnSpc>
          <a:spcPct val="90000"/>
        </a:lnSpc>
        <a:spcBef>
          <a:spcPts val="700"/>
        </a:spcBef>
        <a:buFont typeface="Arial" panose="020B0604020202020204" pitchFamily="34" charset="0"/>
        <a:buChar char="•"/>
        <a:defRPr sz="3360" kern="1200">
          <a:solidFill>
            <a:schemeClr val="tx1"/>
          </a:solidFill>
          <a:latin typeface="+mn-lt"/>
          <a:ea typeface="+mn-ea"/>
          <a:cs typeface="+mn-cs"/>
        </a:defRPr>
      </a:lvl2pPr>
      <a:lvl3pPr marL="1600200" indent="-320040" algn="l" defTabSz="1280160" rtl="0" eaLnBrk="1" latinLnBrk="0" hangingPunct="1">
        <a:lnSpc>
          <a:spcPct val="90000"/>
        </a:lnSpc>
        <a:spcBef>
          <a:spcPts val="700"/>
        </a:spcBef>
        <a:buFont typeface="Arial" panose="020B0604020202020204" pitchFamily="34" charset="0"/>
        <a:buChar char="•"/>
        <a:defRPr sz="2800" kern="1200">
          <a:solidFill>
            <a:schemeClr val="tx1"/>
          </a:solidFill>
          <a:latin typeface="+mn-lt"/>
          <a:ea typeface="+mn-ea"/>
          <a:cs typeface="+mn-cs"/>
        </a:defRPr>
      </a:lvl3pPr>
      <a:lvl4pPr marL="224028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4pPr>
      <a:lvl5pPr marL="288036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5pPr>
      <a:lvl6pPr marL="352044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6pPr>
      <a:lvl7pPr marL="416052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7pPr>
      <a:lvl8pPr marL="480060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8pPr>
      <a:lvl9pPr marL="544068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9pPr>
    </p:bodyStyle>
    <p:otherStyle>
      <a:defPPr>
        <a:defRPr lang="en-US"/>
      </a:defPPr>
      <a:lvl1pPr marL="0" algn="l" defTabSz="1280160" rtl="0" eaLnBrk="1" latinLnBrk="0" hangingPunct="1">
        <a:defRPr sz="2520" kern="1200">
          <a:solidFill>
            <a:schemeClr val="tx1"/>
          </a:solidFill>
          <a:latin typeface="+mn-lt"/>
          <a:ea typeface="+mn-ea"/>
          <a:cs typeface="+mn-cs"/>
        </a:defRPr>
      </a:lvl1pPr>
      <a:lvl2pPr marL="640080" algn="l" defTabSz="1280160" rtl="0" eaLnBrk="1" latinLnBrk="0" hangingPunct="1">
        <a:defRPr sz="2520" kern="1200">
          <a:solidFill>
            <a:schemeClr val="tx1"/>
          </a:solidFill>
          <a:latin typeface="+mn-lt"/>
          <a:ea typeface="+mn-ea"/>
          <a:cs typeface="+mn-cs"/>
        </a:defRPr>
      </a:lvl2pPr>
      <a:lvl3pPr marL="1280160" algn="l" defTabSz="1280160" rtl="0" eaLnBrk="1" latinLnBrk="0" hangingPunct="1">
        <a:defRPr sz="2520" kern="1200">
          <a:solidFill>
            <a:schemeClr val="tx1"/>
          </a:solidFill>
          <a:latin typeface="+mn-lt"/>
          <a:ea typeface="+mn-ea"/>
          <a:cs typeface="+mn-cs"/>
        </a:defRPr>
      </a:lvl3pPr>
      <a:lvl4pPr marL="1920240" algn="l" defTabSz="1280160" rtl="0" eaLnBrk="1" latinLnBrk="0" hangingPunct="1">
        <a:defRPr sz="2520" kern="1200">
          <a:solidFill>
            <a:schemeClr val="tx1"/>
          </a:solidFill>
          <a:latin typeface="+mn-lt"/>
          <a:ea typeface="+mn-ea"/>
          <a:cs typeface="+mn-cs"/>
        </a:defRPr>
      </a:lvl4pPr>
      <a:lvl5pPr marL="2560320" algn="l" defTabSz="1280160" rtl="0" eaLnBrk="1" latinLnBrk="0" hangingPunct="1">
        <a:defRPr sz="2520" kern="1200">
          <a:solidFill>
            <a:schemeClr val="tx1"/>
          </a:solidFill>
          <a:latin typeface="+mn-lt"/>
          <a:ea typeface="+mn-ea"/>
          <a:cs typeface="+mn-cs"/>
        </a:defRPr>
      </a:lvl5pPr>
      <a:lvl6pPr marL="3200400" algn="l" defTabSz="1280160" rtl="0" eaLnBrk="1" latinLnBrk="0" hangingPunct="1">
        <a:defRPr sz="2520" kern="1200">
          <a:solidFill>
            <a:schemeClr val="tx1"/>
          </a:solidFill>
          <a:latin typeface="+mn-lt"/>
          <a:ea typeface="+mn-ea"/>
          <a:cs typeface="+mn-cs"/>
        </a:defRPr>
      </a:lvl6pPr>
      <a:lvl7pPr marL="3840480" algn="l" defTabSz="1280160" rtl="0" eaLnBrk="1" latinLnBrk="0" hangingPunct="1">
        <a:defRPr sz="2520" kern="1200">
          <a:solidFill>
            <a:schemeClr val="tx1"/>
          </a:solidFill>
          <a:latin typeface="+mn-lt"/>
          <a:ea typeface="+mn-ea"/>
          <a:cs typeface="+mn-cs"/>
        </a:defRPr>
      </a:lvl7pPr>
      <a:lvl8pPr marL="4480560" algn="l" defTabSz="1280160" rtl="0" eaLnBrk="1" latinLnBrk="0" hangingPunct="1">
        <a:defRPr sz="2520" kern="1200">
          <a:solidFill>
            <a:schemeClr val="tx1"/>
          </a:solidFill>
          <a:latin typeface="+mn-lt"/>
          <a:ea typeface="+mn-ea"/>
          <a:cs typeface="+mn-cs"/>
        </a:defRPr>
      </a:lvl8pPr>
      <a:lvl9pPr marL="5120640" algn="l" defTabSz="1280160" rtl="0" eaLnBrk="1" latinLnBrk="0" hangingPunct="1">
        <a:defRPr sz="25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emf"/><Relationship Id="rId5" Type="http://schemas.openxmlformats.org/officeDocument/2006/relationships/oleObject" Target="../embeddings/oleObject2.bin"/><Relationship Id="rId4" Type="http://schemas.openxmlformats.org/officeDocument/2006/relationships/image" Target="../media/image1.emf"/></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4.emf"/><Relationship Id="rId5" Type="http://schemas.openxmlformats.org/officeDocument/2006/relationships/oleObject" Target="../embeddings/oleObject4.bin"/><Relationship Id="rId4" Type="http://schemas.openxmlformats.org/officeDocument/2006/relationships/image" Target="../media/image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t 3">
            <a:extLst>
              <a:ext uri="{FF2B5EF4-FFF2-40B4-BE49-F238E27FC236}">
                <a16:creationId xmlns:a16="http://schemas.microsoft.com/office/drawing/2014/main" id="{86929C70-747E-4702-B960-A659F198BC7F}"/>
              </a:ext>
            </a:extLst>
          </p:cNvPr>
          <p:cNvGraphicFramePr>
            <a:graphicFrameLocks noChangeAspect="1"/>
          </p:cNvGraphicFramePr>
          <p:nvPr/>
        </p:nvGraphicFramePr>
        <p:xfrm>
          <a:off x="0" y="0"/>
          <a:ext cx="12801600" cy="2455070"/>
        </p:xfrm>
        <a:graphic>
          <a:graphicData uri="http://schemas.openxmlformats.org/presentationml/2006/ole">
            <mc:AlternateContent xmlns:mc="http://schemas.openxmlformats.org/markup-compatibility/2006">
              <mc:Choice xmlns:v="urn:schemas-microsoft-com:vml" Requires="v">
                <p:oleObj spid="_x0000_s7176" name="Acrobat Document" r:id="rId3" imgW="16487641" imgH="3162028" progId="Acrobat.Document.DC">
                  <p:embed/>
                </p:oleObj>
              </mc:Choice>
              <mc:Fallback>
                <p:oleObj name="Acrobat Document" r:id="rId3" imgW="16487641" imgH="3162028" progId="Acrobat.Document.DC">
                  <p:embed/>
                  <p:pic>
                    <p:nvPicPr>
                      <p:cNvPr id="4" name="Objet 3">
                        <a:extLst>
                          <a:ext uri="{FF2B5EF4-FFF2-40B4-BE49-F238E27FC236}">
                            <a16:creationId xmlns:a16="http://schemas.microsoft.com/office/drawing/2014/main" id="{86929C70-747E-4702-B960-A659F198BC7F}"/>
                          </a:ext>
                        </a:extLst>
                      </p:cNvPr>
                      <p:cNvPicPr/>
                      <p:nvPr/>
                    </p:nvPicPr>
                    <p:blipFill>
                      <a:blip r:embed="rId4"/>
                      <a:stretch>
                        <a:fillRect/>
                      </a:stretch>
                    </p:blipFill>
                    <p:spPr>
                      <a:xfrm>
                        <a:off x="0" y="0"/>
                        <a:ext cx="12801600" cy="2455070"/>
                      </a:xfrm>
                      <a:prstGeom prst="rect">
                        <a:avLst/>
                      </a:prstGeom>
                    </p:spPr>
                  </p:pic>
                </p:oleObj>
              </mc:Fallback>
            </mc:AlternateContent>
          </a:graphicData>
        </a:graphic>
      </p:graphicFrame>
      <p:graphicFrame>
        <p:nvGraphicFramePr>
          <p:cNvPr id="5" name="Objet 4">
            <a:extLst>
              <a:ext uri="{FF2B5EF4-FFF2-40B4-BE49-F238E27FC236}">
                <a16:creationId xmlns:a16="http://schemas.microsoft.com/office/drawing/2014/main" id="{0B76AE96-E7F7-463F-85D3-3FC8ABC973A0}"/>
              </a:ext>
            </a:extLst>
          </p:cNvPr>
          <p:cNvGraphicFramePr>
            <a:graphicFrameLocks noChangeAspect="1"/>
          </p:cNvGraphicFramePr>
          <p:nvPr/>
        </p:nvGraphicFramePr>
        <p:xfrm>
          <a:off x="52200" y="2182368"/>
          <a:ext cx="12688440" cy="2367280"/>
        </p:xfrm>
        <a:graphic>
          <a:graphicData uri="http://schemas.openxmlformats.org/presentationml/2006/ole">
            <mc:AlternateContent xmlns:mc="http://schemas.openxmlformats.org/markup-compatibility/2006">
              <mc:Choice xmlns:v="urn:schemas-microsoft-com:vml" Requires="v">
                <p:oleObj spid="_x0000_s7177" name="Acrobat Document" r:id="rId5" imgW="30975224" imgH="5781539" progId="Acrobat.Document.DC">
                  <p:embed/>
                </p:oleObj>
              </mc:Choice>
              <mc:Fallback>
                <p:oleObj name="Acrobat Document" r:id="rId5" imgW="30975224" imgH="5781539" progId="Acrobat.Document.DC">
                  <p:embed/>
                  <p:pic>
                    <p:nvPicPr>
                      <p:cNvPr id="5" name="Objet 4">
                        <a:extLst>
                          <a:ext uri="{FF2B5EF4-FFF2-40B4-BE49-F238E27FC236}">
                            <a16:creationId xmlns:a16="http://schemas.microsoft.com/office/drawing/2014/main" id="{0B76AE96-E7F7-463F-85D3-3FC8ABC973A0}"/>
                          </a:ext>
                        </a:extLst>
                      </p:cNvPr>
                      <p:cNvPicPr/>
                      <p:nvPr/>
                    </p:nvPicPr>
                    <p:blipFill>
                      <a:blip r:embed="rId6"/>
                      <a:stretch>
                        <a:fillRect/>
                      </a:stretch>
                    </p:blipFill>
                    <p:spPr>
                      <a:xfrm>
                        <a:off x="52200" y="2182368"/>
                        <a:ext cx="12688440" cy="2367280"/>
                      </a:xfrm>
                      <a:prstGeom prst="rect">
                        <a:avLst/>
                      </a:prstGeom>
                    </p:spPr>
                  </p:pic>
                </p:oleObj>
              </mc:Fallback>
            </mc:AlternateContent>
          </a:graphicData>
        </a:graphic>
      </p:graphicFrame>
      <p:sp>
        <p:nvSpPr>
          <p:cNvPr id="6" name="Rectangle : coins arrondis 5">
            <a:extLst>
              <a:ext uri="{FF2B5EF4-FFF2-40B4-BE49-F238E27FC236}">
                <a16:creationId xmlns:a16="http://schemas.microsoft.com/office/drawing/2014/main" id="{B9912017-0CD6-453A-853B-7CDC18A8BBF9}"/>
              </a:ext>
            </a:extLst>
          </p:cNvPr>
          <p:cNvSpPr/>
          <p:nvPr/>
        </p:nvSpPr>
        <p:spPr>
          <a:xfrm>
            <a:off x="121920" y="4800600"/>
            <a:ext cx="6143682" cy="3413085"/>
          </a:xfrm>
          <a:prstGeom prst="roundRect">
            <a:avLst/>
          </a:prstGeom>
          <a:noFill/>
          <a:ln w="317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7" name="ZoneTexte 6">
            <a:extLst>
              <a:ext uri="{FF2B5EF4-FFF2-40B4-BE49-F238E27FC236}">
                <a16:creationId xmlns:a16="http://schemas.microsoft.com/office/drawing/2014/main" id="{561C62B4-5FCA-4C65-9754-41CAD027A7BF}"/>
              </a:ext>
            </a:extLst>
          </p:cNvPr>
          <p:cNvSpPr txBox="1"/>
          <p:nvPr/>
        </p:nvSpPr>
        <p:spPr>
          <a:xfrm>
            <a:off x="434115" y="4930939"/>
            <a:ext cx="5444819" cy="3029547"/>
          </a:xfrm>
          <a:prstGeom prst="rect">
            <a:avLst/>
          </a:prstGeom>
          <a:noFill/>
        </p:spPr>
        <p:txBody>
          <a:bodyPr wrap="square" rtlCol="0">
            <a:spAutoFit/>
          </a:bodyPr>
          <a:lstStyle/>
          <a:p>
            <a:r>
              <a:rPr lang="fr-CH" sz="2400" u="sng" dirty="0">
                <a:solidFill>
                  <a:srgbClr val="848484"/>
                </a:solidFill>
              </a:rPr>
              <a:t>Mission:</a:t>
            </a:r>
          </a:p>
          <a:p>
            <a:pPr algn="just">
              <a:lnSpc>
                <a:spcPct val="107000"/>
              </a:lnSpc>
              <a:spcAft>
                <a:spcPts val="800"/>
              </a:spcAft>
            </a:pPr>
            <a:r>
              <a:rPr lang="fr-CH" sz="1200" dirty="0">
                <a:solidFill>
                  <a:srgbClr val="848484"/>
                </a:solidFill>
              </a:rPr>
              <a:t>La Fondation des Maisons de Retraite du District d’Aigle accompagne chaque résident.e et bénéficiaire avec respect, bienveillance et professionnalisme, au sein d’un environnement sécurisant, apaisant et ouvert sur la vie. </a:t>
            </a:r>
          </a:p>
          <a:p>
            <a:pPr algn="just">
              <a:lnSpc>
                <a:spcPct val="107000"/>
              </a:lnSpc>
              <a:spcAft>
                <a:spcPts val="800"/>
              </a:spcAft>
            </a:pPr>
            <a:r>
              <a:rPr lang="fr-CH" sz="1200" dirty="0">
                <a:solidFill>
                  <a:srgbClr val="848484"/>
                </a:solidFill>
              </a:rPr>
              <a:t>Notre mission est de proposer un lieu de vie où se conjuguent sécurité, qualité de vie et relations humaines authentiques. Nous construisons un accompagnement individualisé grâce à la complémentarité de nos métiers et à une collaboration interdisciplinaire qui permet de répondre de manière globale, cohérente et adaptée aux besoins de chacun.</a:t>
            </a:r>
          </a:p>
          <a:p>
            <a:pPr algn="just">
              <a:lnSpc>
                <a:spcPct val="107000"/>
              </a:lnSpc>
              <a:spcAft>
                <a:spcPts val="800"/>
              </a:spcAft>
            </a:pPr>
            <a:r>
              <a:rPr lang="fr-CH" sz="1200" dirty="0">
                <a:solidFill>
                  <a:srgbClr val="848484"/>
                </a:solidFill>
              </a:rPr>
              <a:t>Nos équipes s’appuient sur des pratiques professionnelles reconnues, des outils adaptés et une culture de l’amélioration continue afin de garantir des prestations de qualité, dans un environnement où la relation humaine reste au cœur de chaque échange.</a:t>
            </a:r>
          </a:p>
        </p:txBody>
      </p:sp>
      <p:sp>
        <p:nvSpPr>
          <p:cNvPr id="9" name="ZoneTexte 8">
            <a:extLst>
              <a:ext uri="{FF2B5EF4-FFF2-40B4-BE49-F238E27FC236}">
                <a16:creationId xmlns:a16="http://schemas.microsoft.com/office/drawing/2014/main" id="{6C339F03-74DD-4342-9B35-D667E465F6C6}"/>
              </a:ext>
            </a:extLst>
          </p:cNvPr>
          <p:cNvSpPr txBox="1"/>
          <p:nvPr/>
        </p:nvSpPr>
        <p:spPr>
          <a:xfrm>
            <a:off x="6851452" y="4930939"/>
            <a:ext cx="5512773" cy="3231654"/>
          </a:xfrm>
          <a:prstGeom prst="rect">
            <a:avLst/>
          </a:prstGeom>
          <a:noFill/>
        </p:spPr>
        <p:txBody>
          <a:bodyPr wrap="square" rtlCol="0">
            <a:spAutoFit/>
          </a:bodyPr>
          <a:lstStyle/>
          <a:p>
            <a:r>
              <a:rPr lang="fr-CH" sz="2400" u="sng" dirty="0">
                <a:solidFill>
                  <a:srgbClr val="848484"/>
                </a:solidFill>
              </a:rPr>
              <a:t>Vision:</a:t>
            </a:r>
          </a:p>
          <a:p>
            <a:pPr algn="just"/>
            <a:r>
              <a:rPr lang="fr-FR" sz="1200" dirty="0">
                <a:solidFill>
                  <a:srgbClr val="848484"/>
                </a:solidFill>
              </a:rPr>
              <a:t>Acteur essentiel du réseau médico-social de l’Est vaudois, la Fondation des Maisons de Retraite du District d’Aigle ambitionne de proposer une offre d’accompagnement cohérente, humaine et durable, en réponse aux besoins des résident.e.s d’aujourd’hui et de demain.</a:t>
            </a:r>
          </a:p>
          <a:p>
            <a:pPr algn="just"/>
            <a:endParaRPr lang="fr-FR" sz="1200" dirty="0">
              <a:solidFill>
                <a:srgbClr val="848484"/>
              </a:solidFill>
            </a:endParaRPr>
          </a:p>
          <a:p>
            <a:pPr algn="just"/>
            <a:r>
              <a:rPr lang="fr-FR" sz="1200" dirty="0">
                <a:solidFill>
                  <a:srgbClr val="848484"/>
                </a:solidFill>
              </a:rPr>
              <a:t>Nous construisons une organisation unie et collaborative entre nos sites, fondée sur des valeurs partagées et sur la reconnaissance des spécificités de chacun. Cette dynamique s’appuie sur la mutualisation des ressources, la valorisation des compétences et le développement d’une culture commune, afin de renforcer notre capacité d’adaptation face aux évolutions démographiques et aux besoins croissants en accompagnement spécialisé.</a:t>
            </a:r>
          </a:p>
          <a:p>
            <a:pPr algn="just"/>
            <a:endParaRPr lang="fr-FR" sz="1200" dirty="0">
              <a:solidFill>
                <a:srgbClr val="848484"/>
              </a:solidFill>
            </a:endParaRPr>
          </a:p>
          <a:p>
            <a:pPr algn="just"/>
            <a:r>
              <a:rPr lang="fr-FR" sz="1200" dirty="0">
                <a:solidFill>
                  <a:srgbClr val="848484"/>
                </a:solidFill>
              </a:rPr>
              <a:t>En lien étroit avec son environnement, la Fondation développe des partenariats solides et s’engage à offrir un cadre de vie inclusif, ouvert et respectueux, où chaque personne trouve sa place et bénéficie d’un accompagnement global et coordonné. </a:t>
            </a:r>
          </a:p>
        </p:txBody>
      </p:sp>
      <p:sp>
        <p:nvSpPr>
          <p:cNvPr id="10" name="Rectangle : coins arrondis 9">
            <a:extLst>
              <a:ext uri="{FF2B5EF4-FFF2-40B4-BE49-F238E27FC236}">
                <a16:creationId xmlns:a16="http://schemas.microsoft.com/office/drawing/2014/main" id="{2FDA8D03-3627-48F4-99B1-28836929347B}"/>
              </a:ext>
            </a:extLst>
          </p:cNvPr>
          <p:cNvSpPr/>
          <p:nvPr/>
        </p:nvSpPr>
        <p:spPr>
          <a:xfrm>
            <a:off x="6535998" y="4781266"/>
            <a:ext cx="6143682" cy="3432419"/>
          </a:xfrm>
          <a:prstGeom prst="roundRect">
            <a:avLst/>
          </a:prstGeom>
          <a:noFill/>
          <a:ln w="317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8" name="Rectangle : coins arrondis 7">
            <a:extLst>
              <a:ext uri="{FF2B5EF4-FFF2-40B4-BE49-F238E27FC236}">
                <a16:creationId xmlns:a16="http://schemas.microsoft.com/office/drawing/2014/main" id="{206C2B18-2A76-4F5A-A348-8C05242D8AEC}"/>
              </a:ext>
            </a:extLst>
          </p:cNvPr>
          <p:cNvSpPr/>
          <p:nvPr/>
        </p:nvSpPr>
        <p:spPr>
          <a:xfrm>
            <a:off x="121920" y="8458138"/>
            <a:ext cx="6135072" cy="1015045"/>
          </a:xfrm>
          <a:prstGeom prst="roundRect">
            <a:avLst/>
          </a:prstGeom>
          <a:noFill/>
          <a:ln w="317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11" name="ZoneTexte 10">
            <a:extLst>
              <a:ext uri="{FF2B5EF4-FFF2-40B4-BE49-F238E27FC236}">
                <a16:creationId xmlns:a16="http://schemas.microsoft.com/office/drawing/2014/main" id="{A7EA007B-C5A1-4DB9-B627-5431B4B3E4D0}"/>
              </a:ext>
            </a:extLst>
          </p:cNvPr>
          <p:cNvSpPr txBox="1"/>
          <p:nvPr/>
        </p:nvSpPr>
        <p:spPr>
          <a:xfrm>
            <a:off x="471351" y="8444004"/>
            <a:ext cx="5785641" cy="1046440"/>
          </a:xfrm>
          <a:prstGeom prst="rect">
            <a:avLst/>
          </a:prstGeom>
          <a:noFill/>
        </p:spPr>
        <p:txBody>
          <a:bodyPr wrap="square" rtlCol="0">
            <a:spAutoFit/>
          </a:bodyPr>
          <a:lstStyle/>
          <a:p>
            <a:r>
              <a:rPr lang="fr-CH" u="sng" dirty="0">
                <a:solidFill>
                  <a:srgbClr val="848484"/>
                </a:solidFill>
              </a:rPr>
              <a:t>Notre engagement:</a:t>
            </a:r>
          </a:p>
          <a:p>
            <a:pPr algn="just"/>
            <a:r>
              <a:rPr lang="fr-FR" sz="1100" dirty="0">
                <a:solidFill>
                  <a:srgbClr val="848484"/>
                </a:solidFill>
              </a:rPr>
              <a:t>• respecter les exigences applicables (légales, réglementaires et internes) </a:t>
            </a:r>
          </a:p>
          <a:p>
            <a:pPr algn="just"/>
            <a:r>
              <a:rPr lang="fr-FR" sz="1100" dirty="0">
                <a:solidFill>
                  <a:srgbClr val="848484"/>
                </a:solidFill>
              </a:rPr>
              <a:t>• définir et suivre des objectifs qualité </a:t>
            </a:r>
          </a:p>
          <a:p>
            <a:pPr algn="just"/>
            <a:r>
              <a:rPr lang="fr-FR" sz="1100" dirty="0">
                <a:solidFill>
                  <a:srgbClr val="848484"/>
                </a:solidFill>
              </a:rPr>
              <a:t>• améliorer en continu le système de management de la qualité </a:t>
            </a:r>
          </a:p>
          <a:p>
            <a:pPr algn="just"/>
            <a:r>
              <a:rPr lang="fr-FR" sz="1100" dirty="0">
                <a:solidFill>
                  <a:srgbClr val="848484"/>
                </a:solidFill>
              </a:rPr>
              <a:t>• prendre en compte le contexte de l’établissement et soutenir son orientation stratégique</a:t>
            </a:r>
          </a:p>
        </p:txBody>
      </p:sp>
      <p:sp>
        <p:nvSpPr>
          <p:cNvPr id="12" name="ZoneTexte 11">
            <a:extLst>
              <a:ext uri="{FF2B5EF4-FFF2-40B4-BE49-F238E27FC236}">
                <a16:creationId xmlns:a16="http://schemas.microsoft.com/office/drawing/2014/main" id="{4121DC99-351E-4E62-9439-C26149253D07}"/>
              </a:ext>
            </a:extLst>
          </p:cNvPr>
          <p:cNvSpPr txBox="1"/>
          <p:nvPr/>
        </p:nvSpPr>
        <p:spPr>
          <a:xfrm>
            <a:off x="6851452" y="8863082"/>
            <a:ext cx="6372535" cy="261610"/>
          </a:xfrm>
          <a:prstGeom prst="rect">
            <a:avLst/>
          </a:prstGeom>
          <a:noFill/>
        </p:spPr>
        <p:txBody>
          <a:bodyPr wrap="square" rtlCol="0">
            <a:spAutoFit/>
          </a:bodyPr>
          <a:lstStyle/>
          <a:p>
            <a:pPr algn="just"/>
            <a:endParaRPr lang="fr-FR" sz="1100" dirty="0">
              <a:solidFill>
                <a:srgbClr val="848484"/>
              </a:solidFill>
            </a:endParaRPr>
          </a:p>
        </p:txBody>
      </p:sp>
      <p:pic>
        <p:nvPicPr>
          <p:cNvPr id="13" name="Image 12">
            <a:extLst>
              <a:ext uri="{FF2B5EF4-FFF2-40B4-BE49-F238E27FC236}">
                <a16:creationId xmlns:a16="http://schemas.microsoft.com/office/drawing/2014/main" id="{D640343F-22B9-4570-A700-CF1894EEE81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977658" y="8408804"/>
            <a:ext cx="1263622" cy="908555"/>
          </a:xfrm>
          <a:prstGeom prst="rect">
            <a:avLst/>
          </a:prstGeom>
        </p:spPr>
      </p:pic>
    </p:spTree>
    <p:extLst>
      <p:ext uri="{BB962C8B-B14F-4D97-AF65-F5344CB8AC3E}">
        <p14:creationId xmlns:p14="http://schemas.microsoft.com/office/powerpoint/2010/main" val="3546909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t 3">
            <a:extLst>
              <a:ext uri="{FF2B5EF4-FFF2-40B4-BE49-F238E27FC236}">
                <a16:creationId xmlns:a16="http://schemas.microsoft.com/office/drawing/2014/main" id="{86929C70-747E-4702-B960-A659F198BC7F}"/>
              </a:ext>
            </a:extLst>
          </p:cNvPr>
          <p:cNvGraphicFramePr>
            <a:graphicFrameLocks noChangeAspect="1"/>
          </p:cNvGraphicFramePr>
          <p:nvPr/>
        </p:nvGraphicFramePr>
        <p:xfrm>
          <a:off x="0" y="0"/>
          <a:ext cx="12801600" cy="2455070"/>
        </p:xfrm>
        <a:graphic>
          <a:graphicData uri="http://schemas.openxmlformats.org/presentationml/2006/ole">
            <mc:AlternateContent xmlns:mc="http://schemas.openxmlformats.org/markup-compatibility/2006">
              <mc:Choice xmlns:v="urn:schemas-microsoft-com:vml" Requires="v">
                <p:oleObj spid="_x0000_s6158" name="Acrobat Document" r:id="rId3" imgW="16487641" imgH="3162028" progId="Acrobat.Document.DC">
                  <p:embed/>
                </p:oleObj>
              </mc:Choice>
              <mc:Fallback>
                <p:oleObj name="Acrobat Document" r:id="rId3" imgW="16487641" imgH="3162028" progId="Acrobat.Document.DC">
                  <p:embed/>
                  <p:pic>
                    <p:nvPicPr>
                      <p:cNvPr id="4" name="Objet 3">
                        <a:extLst>
                          <a:ext uri="{FF2B5EF4-FFF2-40B4-BE49-F238E27FC236}">
                            <a16:creationId xmlns:a16="http://schemas.microsoft.com/office/drawing/2014/main" id="{86929C70-747E-4702-B960-A659F198BC7F}"/>
                          </a:ext>
                        </a:extLst>
                      </p:cNvPr>
                      <p:cNvPicPr/>
                      <p:nvPr/>
                    </p:nvPicPr>
                    <p:blipFill>
                      <a:blip r:embed="rId4"/>
                      <a:stretch>
                        <a:fillRect/>
                      </a:stretch>
                    </p:blipFill>
                    <p:spPr>
                      <a:xfrm>
                        <a:off x="0" y="0"/>
                        <a:ext cx="12801600" cy="2455070"/>
                      </a:xfrm>
                      <a:prstGeom prst="rect">
                        <a:avLst/>
                      </a:prstGeom>
                    </p:spPr>
                  </p:pic>
                </p:oleObj>
              </mc:Fallback>
            </mc:AlternateContent>
          </a:graphicData>
        </a:graphic>
      </p:graphicFrame>
      <p:graphicFrame>
        <p:nvGraphicFramePr>
          <p:cNvPr id="2" name="Objet 1">
            <a:extLst>
              <a:ext uri="{FF2B5EF4-FFF2-40B4-BE49-F238E27FC236}">
                <a16:creationId xmlns:a16="http://schemas.microsoft.com/office/drawing/2014/main" id="{C8459B60-6593-48FD-9249-9A890F33CB11}"/>
              </a:ext>
            </a:extLst>
          </p:cNvPr>
          <p:cNvGraphicFramePr>
            <a:graphicFrameLocks noChangeAspect="1"/>
          </p:cNvGraphicFramePr>
          <p:nvPr>
            <p:extLst>
              <p:ext uri="{D42A27DB-BD31-4B8C-83A1-F6EECF244321}">
                <p14:modId xmlns:p14="http://schemas.microsoft.com/office/powerpoint/2010/main" val="2043491753"/>
              </p:ext>
            </p:extLst>
          </p:nvPr>
        </p:nvGraphicFramePr>
        <p:xfrm>
          <a:off x="413521" y="2455070"/>
          <a:ext cx="2477959" cy="6895190"/>
        </p:xfrm>
        <a:graphic>
          <a:graphicData uri="http://schemas.openxmlformats.org/presentationml/2006/ole">
            <mc:AlternateContent xmlns:mc="http://schemas.openxmlformats.org/markup-compatibility/2006">
              <mc:Choice xmlns:v="urn:schemas-microsoft-com:vml" Requires="v">
                <p:oleObj spid="_x0000_s6159" name="Acrobat Document" r:id="rId5" imgW="8039075" imgH="22364428" progId="Acrobat.Document.DC">
                  <p:embed/>
                </p:oleObj>
              </mc:Choice>
              <mc:Fallback>
                <p:oleObj name="Acrobat Document" r:id="rId5" imgW="8039075" imgH="22364428" progId="Acrobat.Document.DC">
                  <p:embed/>
                  <p:pic>
                    <p:nvPicPr>
                      <p:cNvPr id="0" name=""/>
                      <p:cNvPicPr/>
                      <p:nvPr/>
                    </p:nvPicPr>
                    <p:blipFill>
                      <a:blip r:embed="rId6"/>
                      <a:stretch>
                        <a:fillRect/>
                      </a:stretch>
                    </p:blipFill>
                    <p:spPr>
                      <a:xfrm>
                        <a:off x="413521" y="2455070"/>
                        <a:ext cx="2477959" cy="6895190"/>
                      </a:xfrm>
                      <a:prstGeom prst="rect">
                        <a:avLst/>
                      </a:prstGeom>
                    </p:spPr>
                  </p:pic>
                </p:oleObj>
              </mc:Fallback>
            </mc:AlternateContent>
          </a:graphicData>
        </a:graphic>
      </p:graphicFrame>
      <p:sp>
        <p:nvSpPr>
          <p:cNvPr id="13" name="Rectangle : coins arrondis 12">
            <a:extLst>
              <a:ext uri="{FF2B5EF4-FFF2-40B4-BE49-F238E27FC236}">
                <a16:creationId xmlns:a16="http://schemas.microsoft.com/office/drawing/2014/main" id="{E4BE00EB-7A99-4F49-B73B-B98057B4C354}"/>
              </a:ext>
            </a:extLst>
          </p:cNvPr>
          <p:cNvSpPr/>
          <p:nvPr/>
        </p:nvSpPr>
        <p:spPr>
          <a:xfrm>
            <a:off x="3305000" y="2809600"/>
            <a:ext cx="8162069" cy="1366983"/>
          </a:xfrm>
          <a:prstGeom prst="roundRect">
            <a:avLst/>
          </a:prstGeom>
          <a:noFill/>
          <a:ln w="317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14" name="Rectangle : coins arrondis 13">
            <a:extLst>
              <a:ext uri="{FF2B5EF4-FFF2-40B4-BE49-F238E27FC236}">
                <a16:creationId xmlns:a16="http://schemas.microsoft.com/office/drawing/2014/main" id="{589B471B-6A35-42CE-8F13-1D7E8E098F52}"/>
              </a:ext>
            </a:extLst>
          </p:cNvPr>
          <p:cNvSpPr/>
          <p:nvPr/>
        </p:nvSpPr>
        <p:spPr>
          <a:xfrm>
            <a:off x="3305000" y="4486096"/>
            <a:ext cx="8162069" cy="1366983"/>
          </a:xfrm>
          <a:prstGeom prst="roundRect">
            <a:avLst/>
          </a:prstGeom>
          <a:noFill/>
          <a:ln w="317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15" name="Rectangle : coins arrondis 14">
            <a:extLst>
              <a:ext uri="{FF2B5EF4-FFF2-40B4-BE49-F238E27FC236}">
                <a16:creationId xmlns:a16="http://schemas.microsoft.com/office/drawing/2014/main" id="{D8F0DF8D-EB1F-40D0-B1CB-CBDA09E0F26C}"/>
              </a:ext>
            </a:extLst>
          </p:cNvPr>
          <p:cNvSpPr/>
          <p:nvPr/>
        </p:nvSpPr>
        <p:spPr>
          <a:xfrm>
            <a:off x="3305000" y="6162593"/>
            <a:ext cx="8162069" cy="1366983"/>
          </a:xfrm>
          <a:prstGeom prst="roundRect">
            <a:avLst/>
          </a:prstGeom>
          <a:noFill/>
          <a:ln w="317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16" name="Rectangle : coins arrondis 15">
            <a:extLst>
              <a:ext uri="{FF2B5EF4-FFF2-40B4-BE49-F238E27FC236}">
                <a16:creationId xmlns:a16="http://schemas.microsoft.com/office/drawing/2014/main" id="{E662BC63-307F-40D1-A12D-DEA8E0B4237A}"/>
              </a:ext>
            </a:extLst>
          </p:cNvPr>
          <p:cNvSpPr/>
          <p:nvPr/>
        </p:nvSpPr>
        <p:spPr>
          <a:xfrm>
            <a:off x="3305001" y="7884106"/>
            <a:ext cx="8162069" cy="1366983"/>
          </a:xfrm>
          <a:prstGeom prst="roundRect">
            <a:avLst/>
          </a:prstGeom>
          <a:noFill/>
          <a:ln w="317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3" name="ZoneTexte 2">
            <a:extLst>
              <a:ext uri="{FF2B5EF4-FFF2-40B4-BE49-F238E27FC236}">
                <a16:creationId xmlns:a16="http://schemas.microsoft.com/office/drawing/2014/main" id="{0065A1B3-4A22-46CF-AF48-C143C12951AA}"/>
              </a:ext>
            </a:extLst>
          </p:cNvPr>
          <p:cNvSpPr txBox="1"/>
          <p:nvPr/>
        </p:nvSpPr>
        <p:spPr>
          <a:xfrm>
            <a:off x="3435178" y="2953265"/>
            <a:ext cx="7858898" cy="954107"/>
          </a:xfrm>
          <a:prstGeom prst="rect">
            <a:avLst/>
          </a:prstGeom>
          <a:noFill/>
        </p:spPr>
        <p:txBody>
          <a:bodyPr wrap="square" rtlCol="0">
            <a:spAutoFit/>
          </a:bodyPr>
          <a:lstStyle/>
          <a:p>
            <a:r>
              <a:rPr lang="fr-CH" sz="2000" b="1" dirty="0">
                <a:solidFill>
                  <a:srgbClr val="848484"/>
                </a:solidFill>
              </a:rPr>
              <a:t>Accepter l’autre tel qu’elle.il est!</a:t>
            </a:r>
          </a:p>
          <a:p>
            <a:r>
              <a:rPr lang="fr-CH" dirty="0">
                <a:solidFill>
                  <a:srgbClr val="848484"/>
                </a:solidFill>
              </a:rPr>
              <a:t>Nous garantissons le plus grand respect des personnes, de l’intégrité et de l’environnement de vie.</a:t>
            </a:r>
          </a:p>
        </p:txBody>
      </p:sp>
      <p:sp>
        <p:nvSpPr>
          <p:cNvPr id="17" name="ZoneTexte 16">
            <a:extLst>
              <a:ext uri="{FF2B5EF4-FFF2-40B4-BE49-F238E27FC236}">
                <a16:creationId xmlns:a16="http://schemas.microsoft.com/office/drawing/2014/main" id="{FD22B319-6181-4873-BC08-802C70C504BE}"/>
              </a:ext>
            </a:extLst>
          </p:cNvPr>
          <p:cNvSpPr txBox="1"/>
          <p:nvPr/>
        </p:nvSpPr>
        <p:spPr>
          <a:xfrm>
            <a:off x="3456585" y="4661756"/>
            <a:ext cx="7858898" cy="1231106"/>
          </a:xfrm>
          <a:prstGeom prst="rect">
            <a:avLst/>
          </a:prstGeom>
          <a:noFill/>
        </p:spPr>
        <p:txBody>
          <a:bodyPr wrap="square" rtlCol="0">
            <a:spAutoFit/>
          </a:bodyPr>
          <a:lstStyle/>
          <a:p>
            <a:r>
              <a:rPr lang="fr-CH" sz="2000" b="1" dirty="0">
                <a:solidFill>
                  <a:srgbClr val="848484"/>
                </a:solidFill>
              </a:rPr>
              <a:t>La quête du bien-être de toutes et tous!</a:t>
            </a:r>
          </a:p>
          <a:p>
            <a:r>
              <a:rPr lang="fr-CH" dirty="0">
                <a:solidFill>
                  <a:srgbClr val="848484"/>
                </a:solidFill>
              </a:rPr>
              <a:t>Nous assurons des relations interpersonnelles positives, une culture de collaboration et de soutien mutuel, ainsi qu’un engagement envers le bien-être et le développement de chaque individu au sein de l'organisation.</a:t>
            </a:r>
          </a:p>
        </p:txBody>
      </p:sp>
      <p:sp>
        <p:nvSpPr>
          <p:cNvPr id="19" name="ZoneTexte 18">
            <a:extLst>
              <a:ext uri="{FF2B5EF4-FFF2-40B4-BE49-F238E27FC236}">
                <a16:creationId xmlns:a16="http://schemas.microsoft.com/office/drawing/2014/main" id="{4B4335F9-88DF-4421-9BC3-04433FED3B84}"/>
              </a:ext>
            </a:extLst>
          </p:cNvPr>
          <p:cNvSpPr txBox="1"/>
          <p:nvPr/>
        </p:nvSpPr>
        <p:spPr>
          <a:xfrm>
            <a:off x="3456586" y="6230531"/>
            <a:ext cx="7858897" cy="1231106"/>
          </a:xfrm>
          <a:prstGeom prst="rect">
            <a:avLst/>
          </a:prstGeom>
          <a:noFill/>
        </p:spPr>
        <p:txBody>
          <a:bodyPr wrap="square">
            <a:spAutoFit/>
          </a:bodyPr>
          <a:lstStyle/>
          <a:p>
            <a:r>
              <a:rPr lang="fr-FR" sz="2000" b="1" dirty="0">
                <a:solidFill>
                  <a:srgbClr val="848484"/>
                </a:solidFill>
              </a:rPr>
              <a:t>Le goût du travail bien fait!</a:t>
            </a:r>
          </a:p>
          <a:p>
            <a:r>
              <a:rPr lang="fr-FR" dirty="0">
                <a:solidFill>
                  <a:srgbClr val="848484"/>
                </a:solidFill>
              </a:rPr>
              <a:t>Nous adoptons un ensemble de comportements, d'attitudes et de normes qui témoignent d'un dévouement envers l'excellence, l'éthique, le respect des responsabilités et des attentes associées à un métier.</a:t>
            </a:r>
            <a:endParaRPr lang="fr-CH" dirty="0">
              <a:solidFill>
                <a:srgbClr val="848484"/>
              </a:solidFill>
            </a:endParaRPr>
          </a:p>
        </p:txBody>
      </p:sp>
      <p:sp>
        <p:nvSpPr>
          <p:cNvPr id="20" name="ZoneTexte 19">
            <a:extLst>
              <a:ext uri="{FF2B5EF4-FFF2-40B4-BE49-F238E27FC236}">
                <a16:creationId xmlns:a16="http://schemas.microsoft.com/office/drawing/2014/main" id="{7C63962C-CD3D-41AE-BE9E-88A2130669E3}"/>
              </a:ext>
            </a:extLst>
          </p:cNvPr>
          <p:cNvSpPr txBox="1"/>
          <p:nvPr/>
        </p:nvSpPr>
        <p:spPr>
          <a:xfrm>
            <a:off x="3456586" y="7952044"/>
            <a:ext cx="7858897" cy="1261884"/>
          </a:xfrm>
          <a:prstGeom prst="rect">
            <a:avLst/>
          </a:prstGeom>
          <a:noFill/>
        </p:spPr>
        <p:txBody>
          <a:bodyPr wrap="square">
            <a:spAutoFit/>
          </a:bodyPr>
          <a:lstStyle/>
          <a:p>
            <a:r>
              <a:rPr lang="fr-FR" sz="2000" b="1" dirty="0">
                <a:solidFill>
                  <a:srgbClr val="848484"/>
                </a:solidFill>
              </a:rPr>
              <a:t>Collaborer ensemble au service de chacun</a:t>
            </a:r>
          </a:p>
          <a:p>
            <a:r>
              <a:rPr lang="fr-FR" dirty="0">
                <a:solidFill>
                  <a:srgbClr val="848484"/>
                </a:solidFill>
              </a:rPr>
              <a:t>Nous mettons en commun nos expertises, nos compétences et nos ambitions offrir un accompagnement cohérent et adapté.</a:t>
            </a:r>
          </a:p>
          <a:p>
            <a:endParaRPr lang="fr-FR" sz="2000" b="1" dirty="0">
              <a:solidFill>
                <a:srgbClr val="848484"/>
              </a:solidFill>
            </a:endParaRPr>
          </a:p>
        </p:txBody>
      </p:sp>
    </p:spTree>
    <p:extLst>
      <p:ext uri="{BB962C8B-B14F-4D97-AF65-F5344CB8AC3E}">
        <p14:creationId xmlns:p14="http://schemas.microsoft.com/office/powerpoint/2010/main" val="645196052"/>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120</TotalTime>
  <Words>461</Words>
  <Application>Microsoft Office PowerPoint</Application>
  <PresentationFormat>A3 (297 x 420 mm)</PresentationFormat>
  <Paragraphs>23</Paragraphs>
  <Slides>2</Slides>
  <Notes>0</Notes>
  <HiddenSlides>0</HiddenSlides>
  <MMClips>0</MMClips>
  <ScaleCrop>false</ScaleCrop>
  <HeadingPairs>
    <vt:vector size="8" baseType="variant">
      <vt:variant>
        <vt:lpstr>Polices utilisées</vt:lpstr>
      </vt:variant>
      <vt:variant>
        <vt:i4>3</vt:i4>
      </vt:variant>
      <vt:variant>
        <vt:lpstr>Thème</vt:lpstr>
      </vt:variant>
      <vt:variant>
        <vt:i4>1</vt:i4>
      </vt:variant>
      <vt:variant>
        <vt:lpstr>Serveurs OLE incorporés</vt:lpstr>
      </vt:variant>
      <vt:variant>
        <vt:i4>1</vt:i4>
      </vt:variant>
      <vt:variant>
        <vt:lpstr>Titres des diapositives</vt:lpstr>
      </vt:variant>
      <vt:variant>
        <vt:i4>2</vt:i4>
      </vt:variant>
    </vt:vector>
  </HeadingPairs>
  <TitlesOfParts>
    <vt:vector size="7" baseType="lpstr">
      <vt:lpstr>Arial</vt:lpstr>
      <vt:lpstr>Calibri</vt:lpstr>
      <vt:lpstr>Calibri Light</vt:lpstr>
      <vt:lpstr>Thème Office</vt:lpstr>
      <vt:lpstr>Acrobat Document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Thierry Michel - Résidence Grande Fontaine Bex</dc:creator>
  <cp:lastModifiedBy>Thierry Michel - Résidence Grande Fontaine Bex</cp:lastModifiedBy>
  <cp:revision>17</cp:revision>
  <cp:lastPrinted>2026-03-20T12:16:24Z</cp:lastPrinted>
  <dcterms:created xsi:type="dcterms:W3CDTF">2026-03-18T16:31:58Z</dcterms:created>
  <dcterms:modified xsi:type="dcterms:W3CDTF">2026-06-29T13:04:56Z</dcterms:modified>
</cp:coreProperties>
</file>